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4" r:id="rId4"/>
    <p:sldId id="265" r:id="rId5"/>
    <p:sldId id="266" r:id="rId6"/>
    <p:sldId id="267" r:id="rId7"/>
    <p:sldId id="268" r:id="rId8"/>
    <p:sldId id="270" r:id="rId9"/>
    <p:sldId id="271" r:id="rId10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4622" autoAdjust="0"/>
  </p:normalViewPr>
  <p:slideViewPr>
    <p:cSldViewPr>
      <p:cViewPr varScale="1">
        <p:scale>
          <a:sx n="31" d="100"/>
          <a:sy n="31" d="100"/>
        </p:scale>
        <p:origin x="48" y="8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b="2941"/>
          <a:stretch/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b="2941"/>
          <a:stretch/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b="3781"/>
          <a:stretch/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b="2941"/>
          <a:stretch/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b="3781"/>
          <a:stretch/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b="2941"/>
          <a:stretch/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b="2941"/>
          <a:stretch/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b="3781"/>
          <a:stretch/>
        </p:blipFill>
        <p:spPr>
          <a:xfrm>
            <a:off x="0" y="38100"/>
            <a:ext cx="16256000" cy="9105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Saman Khoshmanesh</cp:lastModifiedBy>
  <cp:revision>10</cp:revision>
  <dcterms:created xsi:type="dcterms:W3CDTF">2006-08-16T00:00:00Z</dcterms:created>
  <dcterms:modified xsi:type="dcterms:W3CDTF">2026-07-02T09:46:03Z</dcterms:modified>
</cp:coreProperties>
</file>